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9101-4010-47FD-B337-0D770DB510E7}" type="datetimeFigureOut">
              <a:rPr lang="ru-RU" smtClean="0"/>
              <a:pPr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028384"/>
            <a:ext cx="686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2500 до 4500 рублей; на должностных лиц – от 25000 до 45000 рублей; на юридических лиц – от 60000 до 100000 рублей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82758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ЖГИ СУХУЮ ТРАВУ!</a:t>
            </a:r>
            <a:endParaRPr lang="ru-RU" sz="4000" b="1" spc="5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DNS-PC</cp:lastModifiedBy>
  <cp:revision>7</cp:revision>
  <dcterms:created xsi:type="dcterms:W3CDTF">2017-05-12T09:16:55Z</dcterms:created>
  <dcterms:modified xsi:type="dcterms:W3CDTF">2018-07-13T12:28:33Z</dcterms:modified>
</cp:coreProperties>
</file>