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268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4E185B-54FE-4DD2-9FD1-4244C3C8225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55576"/>
            <a:ext cx="6888191" cy="8280920"/>
            <a:chOff x="-2817" y="755576"/>
            <a:chExt cx="6888191" cy="8280920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15616"/>
              <a:ext cx="6858000" cy="6084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http://golos-buryatyi.ru/wp-content/uploads/2015/05/des-gori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7" y="755576"/>
              <a:ext cx="3212976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5588440"/>
              <a:ext cx="3210161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926" y="5606696"/>
              <a:ext cx="2902074" cy="232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300" y="755576"/>
              <a:ext cx="2902074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188640" y="9036496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91457" y="107504"/>
            <a:ext cx="647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БЕРЕГИТЕ ЛЕС ОТ ПОЖАРА !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4050" y="2195736"/>
            <a:ext cx="2483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Сгорают дома, </a:t>
            </a:r>
          </a:p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повреждаются </a:t>
            </a:r>
          </a:p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объекты экономики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688" y="5652120"/>
            <a:ext cx="582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Гибнут</a:t>
            </a:r>
            <a:r>
              <a:rPr 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животные и птицы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192" y="1280845"/>
            <a:ext cx="284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Загораются леса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327514"/>
            <a:ext cx="685745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Несанкционированные поджоги </a:t>
            </a:r>
          </a:p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сухой травы</a:t>
            </a:r>
          </a:p>
          <a:p>
            <a:pPr algn="ctr"/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ОПАСНЫ !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632" y="7812360"/>
            <a:ext cx="6604799" cy="115212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 </a:t>
            </a: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Нарушение порядка действий по предотвращению выжигания сухой растительности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 по ч.1 ст. 4.5. Областного закона от 25.10.2025 №273-ЗС «Об административных правонарушениях» влечет наложение административного штрафа на граждан в размере от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2500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до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4500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рублей; на должностных лиц – от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25000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до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45000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рублей; на юридических лиц – от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60000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до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100000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рублей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133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23</Words>
  <Application>Microsoft Office PowerPoint</Application>
  <PresentationFormat>Экран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Franklin Gothic Book</vt:lpstr>
      <vt:lpstr>Franklin Gothic Medium</vt:lpstr>
      <vt:lpstr>Wingdings 2</vt:lpstr>
      <vt:lpstr>Трек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</dc:creator>
  <cp:lastModifiedBy>DNS-PC</cp:lastModifiedBy>
  <cp:revision>11</cp:revision>
  <dcterms:created xsi:type="dcterms:W3CDTF">2017-05-12T07:49:12Z</dcterms:created>
  <dcterms:modified xsi:type="dcterms:W3CDTF">2018-07-13T12:47:38Z</dcterms:modified>
</cp:coreProperties>
</file>