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3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85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444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745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893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261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500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753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84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1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58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17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95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27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83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49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64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32F8A83-19F7-4429-BB0A-00EA15BE1A16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F1A2B55-1E6A-4851-913D-D25B7AA78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81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656272"/>
            <a:ext cx="8915399" cy="312110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Отчет об исполнении бюджета Ковылкинского сельского поселения Тацинского района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За 2018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59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 fontAlgn="base">
              <a:spcAft>
                <a:spcPct val="0"/>
              </a:spcAft>
            </a:pP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</a:rPr>
              <a:t>Б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юджет Ковылкинского сельского поселения в 2018 году был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</a:rPr>
              <a:t>направлен на решение следующих ключевых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задач: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6930" y="2692486"/>
            <a:ext cx="7797460" cy="774259"/>
          </a:xfrm>
          <a:prstGeom prst="rect">
            <a:avLst/>
          </a:prstGeom>
        </p:spPr>
      </p:pic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1636930" y="3803475"/>
            <a:ext cx="7775575" cy="609600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solidFill>
                  <a:srgbClr val="FFFFFF"/>
                </a:solidFill>
              </a:rPr>
              <a:t>соответствие финансовых возможностей поселения ключевым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solidFill>
                  <a:srgbClr val="FFFFFF"/>
                </a:solidFill>
              </a:rPr>
              <a:t>направлениям развития</a:t>
            </a: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1636929" y="4787262"/>
            <a:ext cx="7775575" cy="754062"/>
          </a:xfrm>
          <a:prstGeom prst="flowChartAlternateProcess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solidFill>
                  <a:srgbClr val="FFFFFF"/>
                </a:solidFill>
              </a:rPr>
              <a:t>Повышение прозрачности и открытости бюджетного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92402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параметры 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исполнения </a:t>
            </a: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бюджета 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Ковылкинского </a:t>
            </a: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2018 </a:t>
            </a: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ФАКТ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918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</TotalTime>
  <Words>40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Ион (конференц-зал)</vt:lpstr>
      <vt:lpstr>Отчет об исполнении бюджета Ковылкинского сельского поселения Тацинского района</vt:lpstr>
      <vt:lpstr>Бюджет Ковылкинского сельского поселения в 2018 году был направлен на решение следующих ключевых задач:</vt:lpstr>
      <vt:lpstr>Основные параметры исполнения  бюджета Ковылкинского сельского поселения за 2018 год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Ковылкинского сельского поселения Тацинского района</dc:title>
  <dc:creator>User</dc:creator>
  <cp:lastModifiedBy>User</cp:lastModifiedBy>
  <cp:revision>3</cp:revision>
  <dcterms:created xsi:type="dcterms:W3CDTF">2019-08-15T05:41:53Z</dcterms:created>
  <dcterms:modified xsi:type="dcterms:W3CDTF">2019-08-15T06:02:48Z</dcterms:modified>
</cp:coreProperties>
</file>