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32F8A83-19F7-4429-BB0A-00EA15BE1A16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3F1A2B55-1E6A-4851-913D-D25B7AA78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936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8A83-19F7-4429-BB0A-00EA15BE1A16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2B55-1E6A-4851-913D-D25B7AA78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853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8A83-19F7-4429-BB0A-00EA15BE1A16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2B55-1E6A-4851-913D-D25B7AA78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444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8A83-19F7-4429-BB0A-00EA15BE1A16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2B55-1E6A-4851-913D-D25B7AA78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745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8A83-19F7-4429-BB0A-00EA15BE1A16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2B55-1E6A-4851-913D-D25B7AA78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893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8A83-19F7-4429-BB0A-00EA15BE1A16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2B55-1E6A-4851-913D-D25B7AA78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261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8A83-19F7-4429-BB0A-00EA15BE1A16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2B55-1E6A-4851-913D-D25B7AA78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5006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32F8A83-19F7-4429-BB0A-00EA15BE1A16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2B55-1E6A-4851-913D-D25B7AA78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7537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32F8A83-19F7-4429-BB0A-00EA15BE1A16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2B55-1E6A-4851-913D-D25B7AA78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84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8A83-19F7-4429-BB0A-00EA15BE1A16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2B55-1E6A-4851-913D-D25B7AA78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317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8A83-19F7-4429-BB0A-00EA15BE1A16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2B55-1E6A-4851-913D-D25B7AA78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5584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8A83-19F7-4429-BB0A-00EA15BE1A16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2B55-1E6A-4851-913D-D25B7AA78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175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8A83-19F7-4429-BB0A-00EA15BE1A16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2B55-1E6A-4851-913D-D25B7AA78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959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8A83-19F7-4429-BB0A-00EA15BE1A16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2B55-1E6A-4851-913D-D25B7AA78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272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8A83-19F7-4429-BB0A-00EA15BE1A16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2B55-1E6A-4851-913D-D25B7AA78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838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8A83-19F7-4429-BB0A-00EA15BE1A16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2B55-1E6A-4851-913D-D25B7AA78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498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8A83-19F7-4429-BB0A-00EA15BE1A16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A2B55-1E6A-4851-913D-D25B7AA78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643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32F8A83-19F7-4429-BB0A-00EA15BE1A16}" type="datetimeFigureOut">
              <a:rPr lang="ru-RU" smtClean="0"/>
              <a:t>15.08.2019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F1A2B55-1E6A-4851-913D-D25B7AA78E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817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  <p:sldLayoutId id="214748378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1656272"/>
            <a:ext cx="8915399" cy="312110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Отчет об исполнении бюджета Ковылкинского сельского поселения Тацинского района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    За 2018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9596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defTabSz="914400" fontAlgn="base">
              <a:spcAft>
                <a:spcPct val="0"/>
              </a:spcAft>
            </a:pPr>
            <a:r>
              <a:rPr lang="ru-RU" sz="1800" b="1" dirty="0">
                <a:solidFill>
                  <a:srgbClr val="FF0000"/>
                </a:solidFill>
                <a:latin typeface="Arial" panose="020B0604020202020204" pitchFamily="34" charset="0"/>
              </a:rPr>
              <a:t>Б</a:t>
            </a:r>
            <a:r>
              <a:rPr lang="ru-RU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юджет Ковылкинского сельского поселения в 2018 году был</a:t>
            </a:r>
            <a:r>
              <a:rPr lang="ru-RU" sz="1800" b="1" dirty="0">
                <a:solidFill>
                  <a:srgbClr val="FF0000"/>
                </a:solidFill>
                <a:latin typeface="Arial" panose="020B0604020202020204" pitchFamily="34" charset="0"/>
              </a:rPr>
              <a:t/>
            </a:r>
            <a:br>
              <a:rPr lang="ru-RU" sz="1800" b="1" dirty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ru-RU" sz="1800" b="1" dirty="0">
                <a:solidFill>
                  <a:srgbClr val="FF0000"/>
                </a:solidFill>
                <a:latin typeface="Arial" panose="020B0604020202020204" pitchFamily="34" charset="0"/>
              </a:rPr>
              <a:t>направлен на решение следующих ключевых </a:t>
            </a:r>
            <a:r>
              <a:rPr lang="ru-RU" sz="1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задач:</a:t>
            </a:r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6930" y="2692486"/>
            <a:ext cx="7797460" cy="774259"/>
          </a:xfrm>
          <a:prstGeom prst="rect">
            <a:avLst/>
          </a:prstGeom>
        </p:spPr>
      </p:pic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1636930" y="3803475"/>
            <a:ext cx="7775575" cy="609600"/>
          </a:xfrm>
          <a:prstGeom prst="flowChartAlternateProcess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dirty="0">
                <a:solidFill>
                  <a:srgbClr val="FFFFFF"/>
                </a:solidFill>
              </a:rPr>
              <a:t>соответствие финансовых возможностей поселения ключевым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dirty="0">
                <a:solidFill>
                  <a:srgbClr val="FFFFFF"/>
                </a:solidFill>
              </a:rPr>
              <a:t>направлениям развития</a:t>
            </a:r>
          </a:p>
        </p:txBody>
      </p:sp>
      <p:sp>
        <p:nvSpPr>
          <p:cNvPr id="11" name="AutoShape 17"/>
          <p:cNvSpPr>
            <a:spLocks noChangeArrowheads="1"/>
          </p:cNvSpPr>
          <p:nvPr/>
        </p:nvSpPr>
        <p:spPr bwMode="auto">
          <a:xfrm>
            <a:off x="1636929" y="4787262"/>
            <a:ext cx="7775575" cy="754062"/>
          </a:xfrm>
          <a:prstGeom prst="flowChartAlternateProcess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800" dirty="0">
                <a:solidFill>
                  <a:srgbClr val="FFFFFF"/>
                </a:solidFill>
              </a:rPr>
              <a:t>Повышение прозрачности и открытости бюджетного процесса</a:t>
            </a:r>
          </a:p>
        </p:txBody>
      </p:sp>
    </p:spTree>
    <p:extLst>
      <p:ext uri="{BB962C8B-B14F-4D97-AF65-F5344CB8AC3E}">
        <p14:creationId xmlns:p14="http://schemas.microsoft.com/office/powerpoint/2010/main" val="3924027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параметры </a:t>
            </a:r>
            <a:r>
              <a:rPr lang="ru-RU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исполнения </a:t>
            </a: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бюджета </a:t>
            </a:r>
            <a:r>
              <a:rPr lang="ru-RU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Ковылкинского </a:t>
            </a: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сельского поселения </a:t>
            </a:r>
            <a:r>
              <a:rPr lang="ru-RU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2018 </a:t>
            </a:r>
            <a:r>
              <a:rPr lang="ru-RU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ДОХОДЫ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ФАКТ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17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9187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20</TotalTime>
  <Words>40</Words>
  <Application>Microsoft Office PowerPoint</Application>
  <PresentationFormat>Широкоэкранный</PresentationFormat>
  <Paragraphs>10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Ион (конференц-зал)</vt:lpstr>
      <vt:lpstr>Отчет об исполнении бюджета Ковылкинского сельского поселения Тацинского района</vt:lpstr>
      <vt:lpstr>Бюджет Ковылкинского сельского поселения в 2018 году был направлен на решение следующих ключевых задач:</vt:lpstr>
      <vt:lpstr>Основные параметры исполнения  бюджета Ковылкинского сельского поселения за 2018 год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Ковылкинского сельского поселения Тацинского района</dc:title>
  <dc:creator>User</dc:creator>
  <cp:lastModifiedBy>User</cp:lastModifiedBy>
  <cp:revision>3</cp:revision>
  <dcterms:created xsi:type="dcterms:W3CDTF">2019-08-15T05:41:53Z</dcterms:created>
  <dcterms:modified xsi:type="dcterms:W3CDTF">2019-08-15T06:02:48Z</dcterms:modified>
</cp:coreProperties>
</file>